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68" r:id="rId14"/>
    <p:sldId id="269" r:id="rId15"/>
    <p:sldId id="270" r:id="rId16"/>
    <p:sldId id="271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3B4"/>
    <a:srgbClr val="FFFFBD"/>
    <a:srgbClr val="EBF6F9"/>
    <a:srgbClr val="E9E6D7"/>
    <a:srgbClr val="663300"/>
    <a:srgbClr val="E7D8CB"/>
    <a:srgbClr val="41A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3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261A0E-F03F-432C-8FEE-361DA00093D9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BE538D-7615-412C-B47C-FD804938B90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https://zakazposterov.ru/fotooboi/z/c1aebc1af6463951250b503180043998_z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128" y="0"/>
            <a:ext cx="9152263" cy="679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772871" y="476672"/>
            <a:ext cx="5368264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юных </a:t>
            </a:r>
          </a:p>
          <a:p>
            <a:pPr algn="ctr"/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знатоков </a:t>
            </a:r>
          </a:p>
          <a:p>
            <a:pPr algn="ctr"/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географии</a:t>
            </a:r>
          </a:p>
          <a:p>
            <a:pPr algn="ctr"/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– 6 класс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4015" y="6381328"/>
            <a:ext cx="9137804" cy="2160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rgbClr val="41A7C3"/>
                </a:solidFill>
                <a:latin typeface="Times New Roman" pitchFamily="18" charset="0"/>
                <a:cs typeface="Times New Roman" pitchFamily="18" charset="0"/>
              </a:rPr>
              <a:t>Каратанова</a:t>
            </a:r>
            <a:r>
              <a:rPr lang="ru-RU" sz="1600" b="1" dirty="0">
                <a:solidFill>
                  <a:srgbClr val="41A7C3"/>
                </a:solidFill>
                <a:latin typeface="Times New Roman" pitchFamily="18" charset="0"/>
                <a:cs typeface="Times New Roman" pitchFamily="18" charset="0"/>
              </a:rPr>
              <a:t> М.Н. МБОУ СОШ №</a:t>
            </a:r>
            <a:r>
              <a:rPr lang="ru-RU" sz="1600" b="1" baseline="0" dirty="0">
                <a:solidFill>
                  <a:srgbClr val="41A7C3"/>
                </a:solidFill>
                <a:latin typeface="Times New Roman" pitchFamily="18" charset="0"/>
                <a:cs typeface="Times New Roman" pitchFamily="18" charset="0"/>
              </a:rPr>
              <a:t> 356 ГО ЗАТО Фокино Приморский край</a:t>
            </a:r>
            <a:endParaRPr lang="ru-RU" sz="1600" b="1" dirty="0">
              <a:solidFill>
                <a:srgbClr val="41A7C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Рамка 9"/>
          <p:cNvSpPr/>
          <p:nvPr userDrawn="1"/>
        </p:nvSpPr>
        <p:spPr>
          <a:xfrm>
            <a:off x="3331" y="2436"/>
            <a:ext cx="9137804" cy="6801243"/>
          </a:xfrm>
          <a:prstGeom prst="frame">
            <a:avLst>
              <a:gd name="adj1" fmla="val 1201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2" descr="https://liceum-6.ru/images/Novosti/2016/03/14.03/hello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429" y="1080653"/>
            <a:ext cx="4984965" cy="540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97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261A0E-F03F-432C-8FEE-361DA00093D9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BE538D-7615-412C-B47C-FD804938B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6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261A0E-F03F-432C-8FEE-361DA00093D9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BE538D-7615-412C-B47C-FD804938B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39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40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907704" y="6381328"/>
            <a:ext cx="7056784" cy="2160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rgbClr val="41A7C3"/>
                </a:solidFill>
                <a:latin typeface="Times New Roman" pitchFamily="18" charset="0"/>
                <a:cs typeface="Times New Roman" pitchFamily="18" charset="0"/>
              </a:rPr>
              <a:t>Каратанова</a:t>
            </a:r>
            <a:r>
              <a:rPr lang="ru-RU" sz="1600" b="1" dirty="0">
                <a:solidFill>
                  <a:srgbClr val="41A7C3"/>
                </a:solidFill>
                <a:latin typeface="Times New Roman" pitchFamily="18" charset="0"/>
                <a:cs typeface="Times New Roman" pitchFamily="18" charset="0"/>
              </a:rPr>
              <a:t> М.Н. МБОУ СОШ №</a:t>
            </a:r>
            <a:r>
              <a:rPr lang="ru-RU" sz="1600" b="1" baseline="0" dirty="0">
                <a:solidFill>
                  <a:srgbClr val="41A7C3"/>
                </a:solidFill>
                <a:latin typeface="Times New Roman" pitchFamily="18" charset="0"/>
                <a:cs typeface="Times New Roman" pitchFamily="18" charset="0"/>
              </a:rPr>
              <a:t> 356 ГО ЗАТО Фокино Приморский </a:t>
            </a:r>
            <a:r>
              <a:rPr lang="ru-RU" sz="1600" b="1" baseline="0" dirty="0" err="1">
                <a:solidFill>
                  <a:srgbClr val="41A7C3"/>
                </a:solidFill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1600" b="1" baseline="0" dirty="0">
                <a:solidFill>
                  <a:srgbClr val="41A7C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41A7C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411760" y="620688"/>
            <a:ext cx="6552728" cy="56166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5220072" y="620688"/>
            <a:ext cx="3621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</a:t>
            </a:r>
          </a:p>
        </p:txBody>
      </p:sp>
      <p:pic>
        <p:nvPicPr>
          <p:cNvPr id="10" name="Picture 2" descr="https://liceum-6.ru/images/Novosti/2016/03/14.03/hell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559210"/>
            <a:ext cx="2048389" cy="222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55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261A0E-F03F-432C-8FEE-361DA00093D9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BE538D-7615-412C-B47C-FD804938B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9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261A0E-F03F-432C-8FEE-361DA00093D9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BE538D-7615-412C-B47C-FD804938B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9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261A0E-F03F-432C-8FEE-361DA00093D9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BE538D-7615-412C-B47C-FD804938B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98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261A0E-F03F-432C-8FEE-361DA00093D9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BE538D-7615-412C-B47C-FD804938B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7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261A0E-F03F-432C-8FEE-361DA00093D9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BE538D-7615-412C-B47C-FD804938B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1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261A0E-F03F-432C-8FEE-361DA00093D9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BE538D-7615-412C-B47C-FD804938B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2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zakazposterov.ru/fotooboi/z/c1aebc1af6463951250b503180043998_z.jp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128" y="205962"/>
            <a:ext cx="9152263" cy="64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6196" y="5229200"/>
            <a:ext cx="9137804" cy="12241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196" y="341807"/>
            <a:ext cx="9137804" cy="1440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3331" y="0"/>
            <a:ext cx="9137804" cy="6801243"/>
          </a:xfrm>
          <a:prstGeom prst="frame">
            <a:avLst>
              <a:gd name="adj1" fmla="val 18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2" descr="https://liceum-6.ru/images/Novosti/2016/03/14.03/hello.pn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559210"/>
            <a:ext cx="2048389" cy="222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283115" y="205962"/>
            <a:ext cx="796996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02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kancelar53.ru/export/img/0ad15dca-384d-11ea-b2bc-00259064415f.jpg" TargetMode="External"/><Relationship Id="rId13" Type="http://schemas.openxmlformats.org/officeDocument/2006/relationships/hyperlink" Target="https://avatars.dzeninfra.ru/get-zen_doc/3491078/pub_60106323906c515f4c3c5fe3_6023e8d7ff10a046376b149e/scale_1200" TargetMode="External"/><Relationship Id="rId18" Type="http://schemas.openxmlformats.org/officeDocument/2006/relationships/hyperlink" Target="https://i.pinimg.com/736x/5b/a6/fd/5ba6fd4e5b8b79e0ca842b94825a9953--marine-biology-ferdinand.jpg" TargetMode="External"/><Relationship Id="rId3" Type="http://schemas.openxmlformats.org/officeDocument/2006/relationships/hyperlink" Target="https://zakazposterov.ru/fotooboi/z/c1aebc1af6463951250b503180043998_z.jpg" TargetMode="External"/><Relationship Id="rId21" Type="http://schemas.openxmlformats.org/officeDocument/2006/relationships/hyperlink" Target="https://i1-news.ru/imout/aHR0cHM6Ly93d3cuZmVycmEucnUvaW1ncy8yMDIxLzA0LzI0LzAyLzQ2MzE2MDcvNzVjMThjZDE2MWY5NzEyY2Q3NDVhZmQ1YWQ3NGM2ZjQ5MTFiZWEyYS5wbmc=" TargetMode="External"/><Relationship Id="rId7" Type="http://schemas.openxmlformats.org/officeDocument/2006/relationships/hyperlink" Target="https://homsk.com/upload/media/entries/2022-03/06/41361-entry-1-1646570402.jpg" TargetMode="External"/><Relationship Id="rId12" Type="http://schemas.openxmlformats.org/officeDocument/2006/relationships/hyperlink" Target="https://avatars.mds.yandex.net/get-zen_doc/3453969/pub_5f000ead8d6e015aed0eb524_5f001162a587243e6e91c570/scale_1200" TargetMode="External"/><Relationship Id="rId17" Type="http://schemas.openxmlformats.org/officeDocument/2006/relationships/hyperlink" Target="https://interesnyefakty.org/wp-content/uploads/hristofor-kolumb-1.jpg" TargetMode="External"/><Relationship Id="rId2" Type="http://schemas.openxmlformats.org/officeDocument/2006/relationships/hyperlink" Target="https://liceum-6.ru/images/Novosti/2016/03/14.03/hello.png" TargetMode="External"/><Relationship Id="rId16" Type="http://schemas.openxmlformats.org/officeDocument/2006/relationships/hyperlink" Target="https://scientificrussia.ru/images/6/pl6-full.jpg" TargetMode="External"/><Relationship Id="rId20" Type="http://schemas.openxmlformats.org/officeDocument/2006/relationships/hyperlink" Target="https://o-kosmose.ru/wp-content/uploads/2019/09/015_eps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vatars.dzeninfra.ru/get-zen_doc/916951/pub_5d06aa3b778de80db6096fae_5d06ab3953a8ad0dc674fd7c/scale_1200" TargetMode="External"/><Relationship Id="rId11" Type="http://schemas.openxmlformats.org/officeDocument/2006/relationships/hyperlink" Target="https://interesnyefakty.org/wp-content/uploads/fernan-magellan-5.jpg" TargetMode="External"/><Relationship Id="rId24" Type="http://schemas.openxmlformats.org/officeDocument/2006/relationships/hyperlink" Target="https://krmuseumgr.nnov.muzkult.ru/media/2021/06/17/1300379312/radius_zemli.jpg" TargetMode="External"/><Relationship Id="rId5" Type="http://schemas.openxmlformats.org/officeDocument/2006/relationships/hyperlink" Target="https://phillipkay.files.wordpress.com/2014/07/4-eratosthenes.jpg" TargetMode="External"/><Relationship Id="rId15" Type="http://schemas.openxmlformats.org/officeDocument/2006/relationships/hyperlink" Target="https://avatars.mds.yandex.net/get-zen_doc/1528313/pub_61383e0f8a554f1aa6ee4b25_61383f14fd7ad2434d8007c7/scale_1200" TargetMode="External"/><Relationship Id="rId23" Type="http://schemas.openxmlformats.org/officeDocument/2006/relationships/hyperlink" Target="https://druzhniy-center.ru/wp-content/uploads/d/f/d/dfde5c70850660d9e6fa1fb1aa6eb16a.jpeg" TargetMode="External"/><Relationship Id="rId10" Type="http://schemas.openxmlformats.org/officeDocument/2006/relationships/hyperlink" Target="https://interesnyefakty.org/wp-content/uploads/marko-polo.jpg" TargetMode="External"/><Relationship Id="rId19" Type="http://schemas.openxmlformats.org/officeDocument/2006/relationships/hyperlink" Target="https://dogcatdog.ru/wp-content/uploads/3/a/c/3acb603082c0e330b4b4262934105e0e.jpg" TargetMode="External"/><Relationship Id="rId4" Type="http://schemas.openxmlformats.org/officeDocument/2006/relationships/hyperlink" Target="https://avatars.mds.yandex.net/get-zen_doc/97540/pub_5eaeb138e5df9626aaccc293_5eaeb2221459ef62a0e74d77/scale_1200" TargetMode="External"/><Relationship Id="rId9" Type="http://schemas.openxmlformats.org/officeDocument/2006/relationships/hyperlink" Target="https://avatars.mds.yandex.net/get-zen_doc/236854/pub_60f9209e163f33663b5c28d6_60f920fabbe8c109b024d4ec/scale_1200" TargetMode="External"/><Relationship Id="rId14" Type="http://schemas.openxmlformats.org/officeDocument/2006/relationships/hyperlink" Target="https://stihi.ru/pics/2017/12/22/6098.jpg" TargetMode="External"/><Relationship Id="rId22" Type="http://schemas.openxmlformats.org/officeDocument/2006/relationships/hyperlink" Target="https://uprostim.com/wp-content/uploads/2021/04/image046-26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75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3197" y="692696"/>
            <a:ext cx="4309740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3968" y="620689"/>
            <a:ext cx="4428199" cy="4464495"/>
          </a:xfrm>
          <a:prstGeom prst="rect">
            <a:avLst/>
          </a:prstGeom>
          <a:noFill/>
          <a:ln w="1270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63888" y="5510438"/>
            <a:ext cx="4224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Укажите диаметр Земли.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404" y="2016844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 20000 км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9404" y="1130254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 40000 км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3474" y="3670674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6000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9404" y="2848936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 13000 км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3115" y="205962"/>
            <a:ext cx="796996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4959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26701 0.25787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128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krmuseumgr.nnov.muzkult.ru/media/2021/06/17/1300379312/radius_zemli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6235" y="661480"/>
            <a:ext cx="5145932" cy="423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6236" y="620690"/>
            <a:ext cx="5145932" cy="4272324"/>
          </a:xfrm>
          <a:prstGeom prst="rect">
            <a:avLst/>
          </a:prstGeom>
          <a:noFill/>
          <a:ln w="1270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52832" y="5435585"/>
            <a:ext cx="66195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из греческих ученых </a:t>
            </a:r>
          </a:p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впервые рассчитал окружность Земли?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4396929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Эратосфен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4396929"/>
            <a:ext cx="3444524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3115" y="205962"/>
            <a:ext cx="796996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9937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1-news.ru/imout/aHR0cHM6Ly93d3cuZmVycmEucnUvaW1ncy8yMDIxLzA0LzI0LzAyLzQ2MzE2MDcvNzVjMThjZDE2MWY5NzEyY2Q3NDVhZmQ1YWQ3NGM2ZjQ5MTFiZWEyYS5wbmc=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620689"/>
            <a:ext cx="4428199" cy="447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620689"/>
            <a:ext cx="4428199" cy="4464495"/>
          </a:xfrm>
          <a:prstGeom prst="rect">
            <a:avLst/>
          </a:prstGeom>
          <a:noFill/>
          <a:ln w="1270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23766" y="5270856"/>
            <a:ext cx="74327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какой период времени Земля </a:t>
            </a:r>
          </a:p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совершает полный оборот вокруг своей оси?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5334" y="1954346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месяц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334" y="2786438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один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9404" y="3608176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один час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9404" y="1130254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сутки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3115" y="205962"/>
            <a:ext cx="796996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99348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0.2592 0.49791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1" y="2488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39752" y="5373216"/>
            <a:ext cx="6608787" cy="12241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620689"/>
            <a:ext cx="4428199" cy="44644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407113" y="5237509"/>
            <a:ext cx="57752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какой период времени, </a:t>
            </a:r>
          </a:p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двигаясь  по своей орбите </a:t>
            </a:r>
          </a:p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Земля совершает полный оборот ?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s://content.quizzclub.com/interesting-fact/2015-02/kakova-forma-orbity-zemli_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1742" y="871434"/>
            <a:ext cx="4345428" cy="401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620689"/>
            <a:ext cx="4428199" cy="4464495"/>
          </a:xfrm>
          <a:prstGeom prst="rect">
            <a:avLst/>
          </a:prstGeom>
          <a:noFill/>
          <a:ln w="1270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3474" y="2852936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месяц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9404" y="1130254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24 часа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3474" y="3670674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сезон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3474" y="2042829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365 дней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3115" y="205962"/>
            <a:ext cx="796996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4552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2599 0.33333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166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364" y="5455287"/>
            <a:ext cx="48058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Какой материк был открыт </a:t>
            </a:r>
          </a:p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самым последним?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www.mapsmaps.ru/wp-content/uploads/2010/10/worl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582" y="163494"/>
            <a:ext cx="7920881" cy="529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iceum-6.ru/images/Novosti/2016/03/14.03/hell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559210"/>
            <a:ext cx="2048389" cy="222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59831" y="1792954"/>
            <a:ext cx="1961645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Африка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3966986"/>
            <a:ext cx="1959759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Австралия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468861"/>
            <a:ext cx="2016224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Америка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33609" y="4866512"/>
            <a:ext cx="1959759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Антарктида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3115" y="205962"/>
            <a:ext cx="796996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12824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2135 -0.11736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588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User\Desktop\image046-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2047" y="666187"/>
            <a:ext cx="6232128" cy="405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55776" y="661440"/>
            <a:ext cx="6228399" cy="4054777"/>
          </a:xfrm>
          <a:prstGeom prst="rect">
            <a:avLst/>
          </a:prstGeom>
          <a:noFill/>
          <a:ln w="1270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43485" y="5435586"/>
            <a:ext cx="50602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Сколько планет </a:t>
            </a:r>
          </a:p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входит в Солнечную систему?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4396929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Восемь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4392208"/>
            <a:ext cx="3444524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3115" y="205962"/>
            <a:ext cx="796996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7641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ruzhniy-center.ru/wp-content/uploads/d/f/d/dfde5c70850660d9e6fa1fb1aa6eb16a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73582"/>
            <a:ext cx="6069698" cy="468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315116"/>
            <a:ext cx="6069698" cy="4651920"/>
          </a:xfrm>
          <a:prstGeom prst="rect">
            <a:avLst/>
          </a:prstGeom>
          <a:noFill/>
          <a:ln w="1270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4396929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Васко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 Гама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4392208"/>
            <a:ext cx="3444524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572" y="5373216"/>
            <a:ext cx="87059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FFFF00"/>
                </a:solidFill>
              </a:rPr>
              <a:t>Назовите имя португальского мореплавателя, </a:t>
            </a:r>
          </a:p>
          <a:p>
            <a:pPr algn="r"/>
            <a:r>
              <a:rPr lang="ru-RU" sz="2800" b="1" dirty="0">
                <a:solidFill>
                  <a:srgbClr val="FFFF00"/>
                </a:solidFill>
              </a:rPr>
              <a:t>который в конце XV в. открыл морской путь в Индию. 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3115" y="205962"/>
            <a:ext cx="796996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1121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6773" y="1423880"/>
            <a:ext cx="161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"/>
              </a:rPr>
              <a:t>Глобус с лупой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66773" y="1793212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3"/>
              </a:rPr>
              <a:t>Фон презентации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66773" y="2159277"/>
            <a:ext cx="122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4"/>
              </a:rPr>
              <a:t>Птоломей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79949" y="2528609"/>
            <a:ext cx="123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5"/>
              </a:rPr>
              <a:t>Эратосфен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79949" y="2897941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6"/>
              </a:rPr>
              <a:t>Страбон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51492" y="325229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7"/>
              </a:rPr>
              <a:t>Пифей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51492" y="3577038"/>
            <a:ext cx="100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8"/>
              </a:rPr>
              <a:t>Учебник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66773" y="3935424"/>
            <a:ext cx="15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9"/>
              </a:rPr>
              <a:t>Васко да Гама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61165" y="4292098"/>
            <a:ext cx="139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10"/>
              </a:rPr>
              <a:t>Марко Поло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76887" y="1412776"/>
            <a:ext cx="1403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11"/>
              </a:rPr>
              <a:t>Ф. Магеллан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76887" y="1753706"/>
            <a:ext cx="1153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12"/>
              </a:rPr>
              <a:t>Х. Колумб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676887" y="2123038"/>
            <a:ext cx="170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13"/>
              </a:rPr>
              <a:t>Грек и колонны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676887" y="2492370"/>
            <a:ext cx="165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14"/>
              </a:rPr>
              <a:t>Планета Земля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676887" y="2859250"/>
            <a:ext cx="103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15"/>
              </a:rPr>
              <a:t>Пифагор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676887" y="3228582"/>
            <a:ext cx="12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16"/>
              </a:rPr>
              <a:t>Аристотель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670832" y="3568569"/>
            <a:ext cx="203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17"/>
              </a:rPr>
              <a:t>Христофор Колумб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661454" y="3937901"/>
            <a:ext cx="195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18"/>
              </a:rPr>
              <a:t>Фернан Магеллан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670832" y="4655423"/>
            <a:ext cx="248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19"/>
              </a:rPr>
              <a:t>Экспедиция Магеллана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670832" y="4286091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0"/>
              </a:rPr>
              <a:t>Измерения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251492" y="5008731"/>
            <a:ext cx="186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1"/>
              </a:rPr>
              <a:t>Вращение Земли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245703" y="4666630"/>
            <a:ext cx="207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2"/>
              </a:rPr>
              <a:t>Солнечная система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661454" y="5023269"/>
            <a:ext cx="226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3"/>
              </a:rPr>
              <a:t>Экспедиция в Индию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266773" y="5378063"/>
            <a:ext cx="123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24"/>
              </a:rPr>
              <a:t>Эратосфен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91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0472" y="5270857"/>
            <a:ext cx="59977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из греческих ученых впервые </a:t>
            </a:r>
          </a:p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использовал термин «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географика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»?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avatars.mds.yandex.net/get-zen_doc/97540/pub_5eaeb138e5df9626aaccc293_5eaeb2221459ef62a0e74d77/scale_120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904291"/>
            <a:ext cx="1872208" cy="2858237"/>
          </a:xfrm>
          <a:prstGeom prst="rect">
            <a:avLst/>
          </a:prstGeom>
          <a:noFill/>
          <a:ln w="76200" cmpd="thickThin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трабон  (*)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8587" y="917700"/>
            <a:ext cx="1840193" cy="2878758"/>
          </a:xfrm>
          <a:prstGeom prst="rect">
            <a:avLst/>
          </a:prstGeom>
          <a:noFill/>
          <a:ln w="76200" cmpd="thickThin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homsk.com/upload/media/entries/2022-03/06/41361-entry-1-164657040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6731049" y="2166974"/>
            <a:ext cx="1903293" cy="2878758"/>
          </a:xfrm>
          <a:prstGeom prst="rect">
            <a:avLst/>
          </a:prstGeom>
          <a:noFill/>
          <a:ln w="76200" cmpd="thickThin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37860" y="3922446"/>
            <a:ext cx="1961645" cy="457200"/>
          </a:xfrm>
          <a:prstGeom prst="rect">
            <a:avLst/>
          </a:prstGeom>
          <a:solidFill>
            <a:srgbClr val="F6E3B4"/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Страбон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74583" y="1556792"/>
            <a:ext cx="1959759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Пифей</a:t>
            </a:r>
          </a:p>
        </p:txBody>
      </p:sp>
      <p:pic>
        <p:nvPicPr>
          <p:cNvPr id="2052" name="Picture 4" descr="https://phillipkay.files.wordpress.com/2014/07/4-eratosthenes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10355" y="2172085"/>
            <a:ext cx="1903293" cy="2868498"/>
          </a:xfrm>
          <a:prstGeom prst="rect">
            <a:avLst/>
          </a:prstGeom>
          <a:noFill/>
          <a:ln w="76200" cmpd="thickThin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4985" y="3889515"/>
            <a:ext cx="2016224" cy="457200"/>
          </a:xfrm>
          <a:prstGeom prst="rect">
            <a:avLst/>
          </a:prstGeom>
          <a:solidFill>
            <a:srgbClr val="E7D8CB"/>
          </a:solidFill>
          <a:ln w="508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Птолемей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53889" y="1556792"/>
            <a:ext cx="1959759" cy="457200"/>
          </a:xfrm>
          <a:prstGeom prst="rect">
            <a:avLst/>
          </a:prstGeom>
          <a:solidFill>
            <a:srgbClr val="E9E6D7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Эратосфен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3115" y="205962"/>
            <a:ext cx="796996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165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2135 -0.11736 " pathEditMode="relative" rAng="0" ptsTypes="AA">
                                      <p:cBhvr>
                                        <p:cTn id="4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588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5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1184 -0.06759 " pathEditMode="relative" rAng="0" ptsTypes="AA">
                                      <p:cBhvr>
                                        <p:cTn id="51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338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5" grpId="0" animBg="1"/>
      <p:bldP spid="5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ancelar53.ru/export/img/0ad15dca-384d-11ea-b2bc-00259064415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5184" y="654502"/>
            <a:ext cx="34265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3862" y="5270856"/>
            <a:ext cx="61426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переводится слово «география» </a:t>
            </a:r>
          </a:p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греческого?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9404" y="2016844"/>
            <a:ext cx="4464496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природоведение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9404" y="2848936"/>
            <a:ext cx="4464496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3474" y="3670674"/>
            <a:ext cx="4464496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Вселенная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3474" y="1192752"/>
            <a:ext cx="4464496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 Земли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3115" y="205962"/>
            <a:ext cx="796996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22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24358 0.40487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202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6361" y="5270856"/>
            <a:ext cx="63801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из европейцев в XIII в. совершил </a:t>
            </a:r>
          </a:p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путешествие в Индию и Китай?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avatars.mds.yandex.net/get-zen_doc/236854/pub_60f9209e163f33663b5c28d6_60f920fabbe8c109b024d4ec/scale_120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030" y="915318"/>
            <a:ext cx="1972936" cy="2878757"/>
          </a:xfrm>
          <a:prstGeom prst="rect">
            <a:avLst/>
          </a:prstGeom>
          <a:noFill/>
          <a:ln w="50800" cmpd="thickThin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nteresnyefakty.org/wp-content/uploads/marko-pol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09295" y="2186663"/>
            <a:ext cx="1878239" cy="2765532"/>
          </a:xfrm>
          <a:prstGeom prst="rect">
            <a:avLst/>
          </a:prstGeom>
          <a:noFill/>
          <a:ln w="76200" cmpd="thickThin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nteresnyefakty.org/wp-content/uploads/fernan-magellan-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9702" y="941536"/>
            <a:ext cx="1967801" cy="2831868"/>
          </a:xfrm>
          <a:prstGeom prst="rect">
            <a:avLst/>
          </a:prstGeom>
          <a:noFill/>
          <a:ln w="76200" cmpd="thickThin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zen_doc/3453969/pub_5f000ead8d6e015aed0eb524_5f001162a587243e6e91c570/scale_1200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248" y="2127393"/>
            <a:ext cx="1935102" cy="2884071"/>
          </a:xfrm>
          <a:prstGeom prst="rect">
            <a:avLst/>
          </a:prstGeom>
          <a:noFill/>
          <a:ln w="50800" cmpd="thickThin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90083" y="3922446"/>
            <a:ext cx="1961645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Ф.Магеллан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51574" y="1561023"/>
            <a:ext cx="1959759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Х. Колумб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7386" y="3922446"/>
            <a:ext cx="2016224" cy="457200"/>
          </a:xfrm>
          <a:prstGeom prst="rect">
            <a:avLst/>
          </a:prstGeom>
          <a:solidFill>
            <a:srgbClr val="E7D8CB"/>
          </a:solidFill>
          <a:ln w="508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Васко да Гама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68534" y="1589723"/>
            <a:ext cx="1959759" cy="457200"/>
          </a:xfrm>
          <a:prstGeom prst="rect">
            <a:avLst/>
          </a:prstGeom>
          <a:solidFill>
            <a:srgbClr val="F6E3B4"/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Марко Поло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3115" y="205962"/>
            <a:ext cx="796996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226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2135 -0.11736 " pathEditMode="relative" rAng="0" ptsTypes="AA">
                                      <p:cBhvr>
                                        <p:cTn id="4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588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491881" y="1700808"/>
            <a:ext cx="5652120" cy="3521545"/>
            <a:chOff x="3414408" y="1916832"/>
            <a:chExt cx="5418307" cy="3286126"/>
          </a:xfrm>
        </p:grpSpPr>
        <p:sp>
          <p:nvSpPr>
            <p:cNvPr id="2" name="Трапеция 1"/>
            <p:cNvSpPr/>
            <p:nvPr/>
          </p:nvSpPr>
          <p:spPr>
            <a:xfrm rot="10800000">
              <a:off x="4067943" y="1955625"/>
              <a:ext cx="4320480" cy="3247332"/>
            </a:xfrm>
            <a:prstGeom prst="trapezoid">
              <a:avLst>
                <a:gd name="adj" fmla="val 753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Прикольные слова в иностранном языке. Улыбнись"/>
            <p:cNvPicPr>
              <a:picLocks noChangeAspect="1" noChangeArrowheads="1"/>
            </p:cNvPicPr>
            <p:nvPr/>
          </p:nvPicPr>
          <p:blipFill rotWithShape="1">
            <a:blip r:embed="rId2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14408" y="1916832"/>
              <a:ext cx="5418307" cy="3286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941302" y="709410"/>
            <a:ext cx="27879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«ГЕО»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5532466"/>
            <a:ext cx="6085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означает греческое слово «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гео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»?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9404" y="2016844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9404" y="1130254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3474" y="3670674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9404" y="2848936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3115" y="205962"/>
            <a:ext cx="796996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688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26701 0.25787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128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ihi.ru/pics/2017/12/22/60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7672" y="620689"/>
            <a:ext cx="4464495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6144" y="3717032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планетой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880" y="5510438"/>
            <a:ext cx="3670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Чем является Земля?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9404" y="2016844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кометой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9404" y="1130254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планетой-гигантом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3474" y="2871076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астероидом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620689"/>
            <a:ext cx="4428199" cy="4464495"/>
          </a:xfrm>
          <a:prstGeom prst="rect">
            <a:avLst/>
          </a:prstGeom>
          <a:noFill/>
          <a:ln w="1270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3115" y="205962"/>
            <a:ext cx="796996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5930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25747 0.13148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657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5373216"/>
            <a:ext cx="6608787" cy="12241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15616" y="5184464"/>
            <a:ext cx="78734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из древнегреческих исследователей </a:t>
            </a:r>
          </a:p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обнаружил зависимость длины дня и ночи </a:t>
            </a:r>
          </a:p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 географической широты?        .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37860" y="3922446"/>
            <a:ext cx="1961645" cy="457200"/>
          </a:xfrm>
          <a:prstGeom prst="rect">
            <a:avLst/>
          </a:prstGeom>
          <a:solidFill>
            <a:srgbClr val="F6E3B4"/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Аристотель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2526" y="1537529"/>
            <a:ext cx="1959759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Эратосфен</a:t>
            </a:r>
          </a:p>
        </p:txBody>
      </p:sp>
      <p:pic>
        <p:nvPicPr>
          <p:cNvPr id="8" name="Picture 4" descr="https://phillipkay.files.wordpress.com/2014/07/4-eratosthene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0783" y="2166974"/>
            <a:ext cx="1903293" cy="2868498"/>
          </a:xfrm>
          <a:prstGeom prst="rect">
            <a:avLst/>
          </a:prstGeom>
          <a:noFill/>
          <a:ln w="76200" cmpd="thickThin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ифагор Самосский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899" y="1048799"/>
            <a:ext cx="1913310" cy="2873647"/>
          </a:xfrm>
          <a:prstGeom prst="rect">
            <a:avLst/>
          </a:prstGeom>
          <a:noFill/>
          <a:ln w="76200" cmpd="thickThin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26442" y="4052198"/>
            <a:ext cx="2016224" cy="457200"/>
          </a:xfrm>
          <a:prstGeom prst="rect">
            <a:avLst/>
          </a:prstGeom>
          <a:solidFill>
            <a:srgbClr val="E7D8CB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Пифагор</a:t>
            </a:r>
          </a:p>
        </p:txBody>
      </p:sp>
      <p:pic>
        <p:nvPicPr>
          <p:cNvPr id="1028" name="Picture 4" descr="https://scientificrussia.ru/images/6/pl6-ful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7645" y="980728"/>
            <a:ext cx="1842850" cy="2816243"/>
          </a:xfrm>
          <a:prstGeom prst="rect">
            <a:avLst/>
          </a:prstGeom>
          <a:noFill/>
          <a:ln w="76200" cmpd="thickThin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homsk.com/upload/media/entries/2022-03/06/41361-entry-1-164657040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6731049" y="2166974"/>
            <a:ext cx="1903293" cy="2878758"/>
          </a:xfrm>
          <a:prstGeom prst="rect">
            <a:avLst/>
          </a:prstGeom>
          <a:noFill/>
          <a:ln w="76200" cmpd="thickThin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706946" y="1556792"/>
            <a:ext cx="1959759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Пифей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3115" y="205962"/>
            <a:ext cx="796996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118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33282 -0.11736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9" y="-588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33229 -0.08865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-444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6" grpId="0" animBg="1"/>
      <p:bldP spid="16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interesnyefakty.org/wp-content/uploads/hristofor-kolumb-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5024" y="620689"/>
            <a:ext cx="3459401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mages.myshared.ru/19/1198027/slide_1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5024" y="620689"/>
            <a:ext cx="3459401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05024" y="620689"/>
            <a:ext cx="3459401" cy="4464495"/>
          </a:xfrm>
          <a:prstGeom prst="rect">
            <a:avLst/>
          </a:prstGeom>
          <a:noFill/>
          <a:ln w="1270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74620" y="5270856"/>
            <a:ext cx="54818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Укажите имя путешественника, </a:t>
            </a:r>
          </a:p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открывшего Новый Свет.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9404" y="2016844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Васко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 Гама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9404" y="1130254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 Магеллан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3474" y="3670674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Никитин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9404" y="2848936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Христофор Колумб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3115" y="205962"/>
            <a:ext cx="796996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6518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26701 0.25787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128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.pinimg.com/736x/5b/a6/fd/5ba6fd4e5b8b79e0ca842b94825a9953--marine-biology-ferdinan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4772195" y="684034"/>
            <a:ext cx="3492230" cy="440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dogcatdog.ru/wp-content/uploads/3/a/c/3acb603082c0e330b4b4262934105e0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1" b="-1"/>
          <a:stretch/>
        </p:blipFill>
        <p:spPr bwMode="auto">
          <a:xfrm>
            <a:off x="4805024" y="684035"/>
            <a:ext cx="3459401" cy="437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05024" y="620689"/>
            <a:ext cx="3459401" cy="4464495"/>
          </a:xfrm>
          <a:prstGeom prst="rect">
            <a:avLst/>
          </a:prstGeom>
          <a:noFill/>
          <a:ln w="1270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3474" y="2852936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 Поло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9404" y="1130254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Эратосфен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3474" y="3670674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Х. Колумб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3474" y="2042829"/>
            <a:ext cx="3444524" cy="648072"/>
          </a:xfrm>
          <a:prstGeom prst="rect">
            <a:avLst/>
          </a:prstGeom>
          <a:solidFill>
            <a:srgbClr val="FFFFBD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 Магеллан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6501" y="5270856"/>
            <a:ext cx="58700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из мореплавателей совершил </a:t>
            </a:r>
          </a:p>
          <a:p>
            <a:pPr algn="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первое кругосветное путешествие?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72400" y="6209673"/>
            <a:ext cx="720080" cy="360040"/>
          </a:xfrm>
          <a:prstGeom prst="actionButtonForwardNex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3115" y="205962"/>
            <a:ext cx="796996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5900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2599 0.33333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166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303</Words>
  <Application>Microsoft Office PowerPoint</Application>
  <PresentationFormat>Экран (4:3)</PresentationFormat>
  <Paragraphs>122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Смирнов Алексей Игоревич</cp:lastModifiedBy>
  <cp:revision>38</cp:revision>
  <dcterms:created xsi:type="dcterms:W3CDTF">2022-08-04T05:32:16Z</dcterms:created>
  <dcterms:modified xsi:type="dcterms:W3CDTF">2023-08-07T15:54:41Z</dcterms:modified>
</cp:coreProperties>
</file>